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12192000" cy="7772400"/>
  <p:notesSz cx="7077075" cy="9363075"/>
  <p:defaultTextStyle>
    <a:defPPr>
      <a:defRPr lang="en-US"/>
    </a:defPPr>
    <a:lvl1pPr marL="0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3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1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7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5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2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16A27-FD57-4CA3-89F4-5ADD326D1489}" v="9" dt="2019-02-05T22:29:31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Karp" userId="d4f4225930023fbc" providerId="LiveId" clId="{00516A27-FD57-4CA3-89F4-5ADD326D1489}"/>
    <pc:docChg chg="undo redo modSld modMainMaster modNotesMaster">
      <pc:chgData name="Steve Karp" userId="d4f4225930023fbc" providerId="LiveId" clId="{00516A27-FD57-4CA3-89F4-5ADD326D1489}" dt="2019-02-14T22:04:03.058" v="244" actId="14100"/>
      <pc:docMkLst>
        <pc:docMk/>
      </pc:docMkLst>
      <pc:sldChg chg="addSp delSp modSp">
        <pc:chgData name="Steve Karp" userId="d4f4225930023fbc" providerId="LiveId" clId="{00516A27-FD57-4CA3-89F4-5ADD326D1489}" dt="2019-02-14T22:04:03.058" v="244" actId="14100"/>
        <pc:sldMkLst>
          <pc:docMk/>
          <pc:sldMk cId="1348674893" sldId="256"/>
        </pc:sldMkLst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2" creationId="{439AA427-2A14-48AB-BC5B-E2FB6CCF965E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3" creationId="{19908E00-B3E2-4940-95A0-82D8AA0A8738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4" creationId="{CD27B8F5-B86F-4F6E-90D6-BF428A159051}"/>
          </ac:spMkLst>
        </pc:spChg>
        <pc:spChg chg="add del mod">
          <ac:chgData name="Steve Karp" userId="d4f4225930023fbc" providerId="LiveId" clId="{00516A27-FD57-4CA3-89F4-5ADD326D1489}" dt="2019-02-05T22:23:40.893" v="22"/>
          <ac:spMkLst>
            <pc:docMk/>
            <pc:sldMk cId="1348674893" sldId="256"/>
            <ac:spMk id="7" creationId="{73759527-1412-4D75-BA56-97440254F632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8" creationId="{536ECC59-D69F-42F1-A4E7-8A9F3AFC8F9C}"/>
          </ac:spMkLst>
        </pc:spChg>
        <pc:spChg chg="add del mod">
          <ac:chgData name="Steve Karp" userId="d4f4225930023fbc" providerId="LiveId" clId="{00516A27-FD57-4CA3-89F4-5ADD326D1489}" dt="2019-02-05T22:23:40.893" v="22"/>
          <ac:spMkLst>
            <pc:docMk/>
            <pc:sldMk cId="1348674893" sldId="256"/>
            <ac:spMk id="9" creationId="{D1A05ACA-6C6E-4C77-B16A-780037F314C3}"/>
          </ac:spMkLst>
        </pc:spChg>
        <pc:spChg chg="mod">
          <ac:chgData name="Steve Karp" userId="d4f4225930023fbc" providerId="LiveId" clId="{00516A27-FD57-4CA3-89F4-5ADD326D1489}" dt="2019-02-14T21:56:17.411" v="44" actId="20577"/>
          <ac:spMkLst>
            <pc:docMk/>
            <pc:sldMk cId="1348674893" sldId="256"/>
            <ac:spMk id="14" creationId="{A5B22C8F-205C-4002-B16E-E75B29330DBF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15" creationId="{363EC8AA-243C-479A-ADB6-3CBFA3CAE8A8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16" creationId="{CAE8CA21-8326-4370-A128-261D063263E7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17" creationId="{9E813BB5-F94F-47BB-B22F-EEBC271A2D9F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18" creationId="{79CF81A3-310F-4C5A-B833-11CF9450EAF2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19" creationId="{653881AF-16CA-494F-BD8D-DD596B398148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48" creationId="{A4BCEC82-CDBB-42EE-BE7D-2405C5B76FD0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49" creationId="{A40FFE70-C5CD-4EB7-A22E-DE2D7D532A68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1348674893" sldId="256"/>
            <ac:spMk id="50" creationId="{A52E164C-4EB8-4942-A569-77305CDF191E}"/>
          </ac:spMkLst>
        </pc:spChg>
        <pc:spChg chg="mod">
          <ac:chgData name="Steve Karp" userId="d4f4225930023fbc" providerId="LiveId" clId="{00516A27-FD57-4CA3-89F4-5ADD326D1489}" dt="2019-02-14T22:04:03.058" v="244" actId="14100"/>
          <ac:spMkLst>
            <pc:docMk/>
            <pc:sldMk cId="1348674893" sldId="256"/>
            <ac:spMk id="52" creationId="{FA15CA05-0F59-4564-8680-75F278A541C9}"/>
          </ac:spMkLst>
        </pc:spChg>
        <pc:picChg chg="mod">
          <ac:chgData name="Steve Karp" userId="d4f4225930023fbc" providerId="LiveId" clId="{00516A27-FD57-4CA3-89F4-5ADD326D1489}" dt="2019-02-05T22:30:03.425" v="25" actId="1076"/>
          <ac:picMkLst>
            <pc:docMk/>
            <pc:sldMk cId="1348674893" sldId="256"/>
            <ac:picMk id="6" creationId="{656E6BA7-A208-4E31-9D6C-B10E528ECAE7}"/>
          </ac:picMkLst>
        </pc:picChg>
      </pc:sldChg>
      <pc:sldChg chg="modSp">
        <pc:chgData name="Steve Karp" userId="d4f4225930023fbc" providerId="LiveId" clId="{00516A27-FD57-4CA3-89F4-5ADD326D1489}" dt="2019-02-05T22:29:51.721" v="24" actId="1076"/>
        <pc:sldMkLst>
          <pc:docMk/>
          <pc:sldMk cId="2543254157" sldId="257"/>
        </pc:sldMkLst>
        <pc:spChg chg="mod">
          <ac:chgData name="Steve Karp" userId="d4f4225930023fbc" providerId="LiveId" clId="{00516A27-FD57-4CA3-89F4-5ADD326D1489}" dt="2019-02-05T22:29:31.198" v="23"/>
          <ac:spMkLst>
            <pc:docMk/>
            <pc:sldMk cId="2543254157" sldId="257"/>
            <ac:spMk id="6" creationId="{E2C797E0-CFB2-4663-8B19-5109538E205B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k cId="2543254157" sldId="257"/>
            <ac:spMk id="9" creationId="{9E2F72BC-AD12-49CB-B30B-B56728F612A5}"/>
          </ac:spMkLst>
        </pc:spChg>
        <pc:graphicFrameChg chg="mod">
          <ac:chgData name="Steve Karp" userId="d4f4225930023fbc" providerId="LiveId" clId="{00516A27-FD57-4CA3-89F4-5ADD326D1489}" dt="2019-02-05T22:29:31.198" v="23"/>
          <ac:graphicFrameMkLst>
            <pc:docMk/>
            <pc:sldMk cId="2543254157" sldId="257"/>
            <ac:graphicFrameMk id="4" creationId="{B80301BA-49A3-43DC-B26B-985551EAF5DF}"/>
          </ac:graphicFrameMkLst>
        </pc:graphicFrameChg>
        <pc:picChg chg="mod">
          <ac:chgData name="Steve Karp" userId="d4f4225930023fbc" providerId="LiveId" clId="{00516A27-FD57-4CA3-89F4-5ADD326D1489}" dt="2019-02-05T22:29:51.721" v="24" actId="1076"/>
          <ac:picMkLst>
            <pc:docMk/>
            <pc:sldMk cId="2543254157" sldId="257"/>
            <ac:picMk id="5" creationId="{00508692-6EEA-42F1-8F89-F1353DF15BB3}"/>
          </ac:picMkLst>
        </pc:picChg>
      </pc:sldChg>
      <pc:sldMasterChg chg="modSp modSldLayout">
        <pc:chgData name="Steve Karp" userId="d4f4225930023fbc" providerId="LiveId" clId="{00516A27-FD57-4CA3-89F4-5ADD326D1489}" dt="2019-02-05T22:29:31.198" v="23"/>
        <pc:sldMasterMkLst>
          <pc:docMk/>
          <pc:sldMasterMk cId="2590300261" sldId="2147483660"/>
        </pc:sldMasterMkLst>
        <pc:spChg chg="mod">
          <ac:chgData name="Steve Karp" userId="d4f4225930023fbc" providerId="LiveId" clId="{00516A27-FD57-4CA3-89F4-5ADD326D1489}" dt="2019-02-05T22:29:31.198" v="23"/>
          <ac:spMkLst>
            <pc:docMk/>
            <pc:sldMasterMk cId="2590300261" sldId="2147483660"/>
            <ac:spMk id="2" creationId="{00000000-0000-0000-0000-000000000000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asterMk cId="2590300261" sldId="2147483660"/>
            <ac:spMk id="3" creationId="{00000000-0000-0000-0000-000000000000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asterMk cId="2590300261" sldId="2147483660"/>
            <ac:spMk id="4" creationId="{00000000-0000-0000-0000-000000000000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asterMk cId="2590300261" sldId="2147483660"/>
            <ac:spMk id="5" creationId="{00000000-0000-0000-0000-000000000000}"/>
          </ac:spMkLst>
        </pc:spChg>
        <pc:spChg chg="mod">
          <ac:chgData name="Steve Karp" userId="d4f4225930023fbc" providerId="LiveId" clId="{00516A27-FD57-4CA3-89F4-5ADD326D1489}" dt="2019-02-05T22:29:31.198" v="23"/>
          <ac:spMkLst>
            <pc:docMk/>
            <pc:sldMasterMk cId="2590300261" sldId="2147483660"/>
            <ac:spMk id="6" creationId="{00000000-0000-0000-0000-000000000000}"/>
          </ac:spMkLst>
        </pc:sp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2262881055" sldId="2147483661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262881055" sldId="2147483661"/>
              <ac:spMk id="2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262881055" sldId="2147483661"/>
              <ac:spMk id="3" creationId="{00000000-0000-0000-0000-000000000000}"/>
            </ac:spMkLst>
          </pc:spChg>
        </pc:sldLayout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3160698278" sldId="2147483663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60698278" sldId="2147483663"/>
              <ac:spMk id="2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60698278" sldId="2147483663"/>
              <ac:spMk id="3" creationId="{00000000-0000-0000-0000-000000000000}"/>
            </ac:spMkLst>
          </pc:spChg>
        </pc:sldLayout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2578049966" sldId="2147483664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578049966" sldId="2147483664"/>
              <ac:spMk id="3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578049966" sldId="2147483664"/>
              <ac:spMk id="4" creationId="{00000000-0000-0000-0000-000000000000}"/>
            </ac:spMkLst>
          </pc:spChg>
        </pc:sldLayout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3198829954" sldId="2147483665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98829954" sldId="2147483665"/>
              <ac:spMk id="2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98829954" sldId="2147483665"/>
              <ac:spMk id="3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98829954" sldId="2147483665"/>
              <ac:spMk id="4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98829954" sldId="2147483665"/>
              <ac:spMk id="5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98829954" sldId="2147483665"/>
              <ac:spMk id="6" creationId="{00000000-0000-0000-0000-000000000000}"/>
            </ac:spMkLst>
          </pc:spChg>
        </pc:sldLayout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2741002406" sldId="2147483668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741002406" sldId="2147483668"/>
              <ac:spMk id="2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741002406" sldId="2147483668"/>
              <ac:spMk id="3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741002406" sldId="2147483668"/>
              <ac:spMk id="4" creationId="{00000000-0000-0000-0000-000000000000}"/>
            </ac:spMkLst>
          </pc:spChg>
        </pc:sldLayout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2406185916" sldId="2147483669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406185916" sldId="2147483669"/>
              <ac:spMk id="2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406185916" sldId="2147483669"/>
              <ac:spMk id="3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2406185916" sldId="2147483669"/>
              <ac:spMk id="4" creationId="{00000000-0000-0000-0000-000000000000}"/>
            </ac:spMkLst>
          </pc:spChg>
        </pc:sldLayoutChg>
        <pc:sldLayoutChg chg="modSp">
          <pc:chgData name="Steve Karp" userId="d4f4225930023fbc" providerId="LiveId" clId="{00516A27-FD57-4CA3-89F4-5ADD326D1489}" dt="2019-02-05T22:29:31.198" v="23"/>
          <pc:sldLayoutMkLst>
            <pc:docMk/>
            <pc:sldMasterMk cId="2590300261" sldId="2147483660"/>
            <pc:sldLayoutMk cId="3165442916" sldId="2147483671"/>
          </pc:sldLayoutMkLst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65442916" sldId="2147483671"/>
              <ac:spMk id="2" creationId="{00000000-0000-0000-0000-000000000000}"/>
            </ac:spMkLst>
          </pc:spChg>
          <pc:spChg chg="mod">
            <ac:chgData name="Steve Karp" userId="d4f4225930023fbc" providerId="LiveId" clId="{00516A27-FD57-4CA3-89F4-5ADD326D1489}" dt="2019-02-05T22:29:31.198" v="23"/>
            <ac:spMkLst>
              <pc:docMk/>
              <pc:sldMasterMk cId="2590300261" sldId="2147483660"/>
              <pc:sldLayoutMk cId="3165442916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BD436-A0FC-4181-A0B7-14407AC03A8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4DBE6EA1-3EE6-4CF2-9B0C-BAED48CF1B0A}">
      <dgm:prSet phldrT="[Text]" custT="1"/>
      <dgm:spPr/>
      <dgm:t>
        <a:bodyPr vert="vert270"/>
        <a:lstStyle/>
        <a:p>
          <a:r>
            <a:rPr lang="en-US" sz="1600" b="1" dirty="0"/>
            <a:t>Investment Planning</a:t>
          </a:r>
        </a:p>
      </dgm:t>
    </dgm:pt>
    <dgm:pt modelId="{AB418593-046B-476F-B469-2444187A101F}" type="parTrans" cxnId="{2C8CEBAE-5B25-42C9-A5F7-864014518A18}">
      <dgm:prSet/>
      <dgm:spPr/>
      <dgm:t>
        <a:bodyPr/>
        <a:lstStyle/>
        <a:p>
          <a:endParaRPr lang="en-US"/>
        </a:p>
      </dgm:t>
    </dgm:pt>
    <dgm:pt modelId="{E50A6065-47DB-4CFA-ABC4-A8EA5C792A33}" type="sibTrans" cxnId="{2C8CEBAE-5B25-42C9-A5F7-864014518A18}">
      <dgm:prSet custT="1"/>
      <dgm:spPr>
        <a:solidFill>
          <a:schemeClr val="accent3">
            <a:lumMod val="75000"/>
            <a:alpha val="82000"/>
          </a:schemeClr>
        </a:solidFill>
      </dgm:spPr>
      <dgm:t>
        <a:bodyPr vert="vert270"/>
        <a:lstStyle/>
        <a:p>
          <a:r>
            <a:rPr lang="en-US" sz="1600" b="1" dirty="0"/>
            <a:t>Retirement Planning</a:t>
          </a:r>
        </a:p>
      </dgm:t>
    </dgm:pt>
    <dgm:pt modelId="{20DF6421-8717-4617-9282-4144B110784A}">
      <dgm:prSet phldrT="[Text]" custT="1"/>
      <dgm:spPr>
        <a:solidFill>
          <a:schemeClr val="accent2">
            <a:lumMod val="75000"/>
            <a:alpha val="74000"/>
          </a:schemeClr>
        </a:solidFill>
      </dgm:spPr>
      <dgm:t>
        <a:bodyPr vert="vert270"/>
        <a:lstStyle/>
        <a:p>
          <a:r>
            <a:rPr lang="en-US" sz="1600" b="1" dirty="0"/>
            <a:t>Estate Planning</a:t>
          </a:r>
        </a:p>
      </dgm:t>
    </dgm:pt>
    <dgm:pt modelId="{4E4C9649-13CF-47E2-8905-8ED3A019938B}" type="parTrans" cxnId="{5658A326-85AC-4702-BBA9-7C4F727146E6}">
      <dgm:prSet/>
      <dgm:spPr/>
      <dgm:t>
        <a:bodyPr/>
        <a:lstStyle/>
        <a:p>
          <a:endParaRPr lang="en-US"/>
        </a:p>
      </dgm:t>
    </dgm:pt>
    <dgm:pt modelId="{11B7EF1C-A434-458C-896F-53FB7A124D02}" type="sibTrans" cxnId="{5658A326-85AC-4702-BBA9-7C4F727146E6}">
      <dgm:prSet custT="1"/>
      <dgm:spPr>
        <a:solidFill>
          <a:srgbClr val="BB7598">
            <a:alpha val="65882"/>
          </a:srgbClr>
        </a:solidFill>
      </dgm:spPr>
      <dgm:t>
        <a:bodyPr vert="vert270"/>
        <a:lstStyle/>
        <a:p>
          <a:r>
            <a:rPr lang="en-US" sz="1600" b="1" dirty="0"/>
            <a:t>Financial Position</a:t>
          </a:r>
        </a:p>
      </dgm:t>
    </dgm:pt>
    <dgm:pt modelId="{3C5C1C32-0437-4288-BE36-1282C88E46AF}">
      <dgm:prSet phldrT="[Text]" custT="1"/>
      <dgm:spPr>
        <a:solidFill>
          <a:srgbClr val="002060">
            <a:alpha val="58000"/>
          </a:srgbClr>
        </a:solidFill>
      </dgm:spPr>
      <dgm:t>
        <a:bodyPr vert="vert270"/>
        <a:lstStyle/>
        <a:p>
          <a:r>
            <a:rPr lang="en-US" sz="1600" b="1" dirty="0"/>
            <a:t>Protection Planning</a:t>
          </a:r>
        </a:p>
      </dgm:t>
    </dgm:pt>
    <dgm:pt modelId="{C123EE87-8CEB-4E84-AE5A-EB2453F0C2C8}" type="parTrans" cxnId="{8F74EC89-5C59-4421-92E6-4AB32639F1FA}">
      <dgm:prSet/>
      <dgm:spPr/>
      <dgm:t>
        <a:bodyPr/>
        <a:lstStyle/>
        <a:p>
          <a:endParaRPr lang="en-US"/>
        </a:p>
      </dgm:t>
    </dgm:pt>
    <dgm:pt modelId="{B022F152-32A9-4B56-A461-D22FE855D2C0}" type="sibTrans" cxnId="{8F74EC89-5C59-4421-92E6-4AB32639F1FA}">
      <dgm:prSet custT="1"/>
      <dgm:spPr>
        <a:solidFill>
          <a:schemeClr val="accent6">
            <a:lumMod val="75000"/>
            <a:alpha val="50000"/>
          </a:schemeClr>
        </a:solidFill>
      </dgm:spPr>
      <dgm:t>
        <a:bodyPr vert="vert270"/>
        <a:lstStyle/>
        <a:p>
          <a:r>
            <a:rPr lang="en-US" sz="1600" b="1" dirty="0"/>
            <a:t>Tax Planning</a:t>
          </a:r>
        </a:p>
      </dgm:t>
    </dgm:pt>
    <dgm:pt modelId="{D506F245-F7A7-48EE-B81D-420ECF60D77D}" type="pres">
      <dgm:prSet presAssocID="{466BD436-A0FC-4181-A0B7-14407AC03A85}" presName="Name0" presStyleCnt="0">
        <dgm:presLayoutVars>
          <dgm:chMax/>
          <dgm:chPref/>
          <dgm:dir val="rev"/>
          <dgm:animLvl val="lvl"/>
        </dgm:presLayoutVars>
      </dgm:prSet>
      <dgm:spPr/>
    </dgm:pt>
    <dgm:pt modelId="{10F8D363-1137-48A5-866F-B56448B9CD55}" type="pres">
      <dgm:prSet presAssocID="{4DBE6EA1-3EE6-4CF2-9B0C-BAED48CF1B0A}" presName="composite" presStyleCnt="0"/>
      <dgm:spPr/>
    </dgm:pt>
    <dgm:pt modelId="{3405599E-7801-4371-A158-8E17FBA40BDE}" type="pres">
      <dgm:prSet presAssocID="{4DBE6EA1-3EE6-4CF2-9B0C-BAED48CF1B0A}" presName="Parent1" presStyleLbl="node1" presStyleIdx="0" presStyleCnt="6" custAng="5400000" custLinFactNeighborX="-70004" custLinFactNeighborY="45770">
        <dgm:presLayoutVars>
          <dgm:chMax val="1"/>
          <dgm:chPref val="1"/>
          <dgm:bulletEnabled val="1"/>
        </dgm:presLayoutVars>
      </dgm:prSet>
      <dgm:spPr/>
    </dgm:pt>
    <dgm:pt modelId="{316B8D2A-8AD6-4C92-9804-8B5885F13091}" type="pres">
      <dgm:prSet presAssocID="{4DBE6EA1-3EE6-4CF2-9B0C-BAED48CF1B0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A17AB99-8997-4E9F-AAAF-7A8C57BEA56E}" type="pres">
      <dgm:prSet presAssocID="{4DBE6EA1-3EE6-4CF2-9B0C-BAED48CF1B0A}" presName="BalanceSpacing" presStyleCnt="0"/>
      <dgm:spPr/>
    </dgm:pt>
    <dgm:pt modelId="{FFBF4580-0606-4881-A832-E5D7346DAE9F}" type="pres">
      <dgm:prSet presAssocID="{4DBE6EA1-3EE6-4CF2-9B0C-BAED48CF1B0A}" presName="BalanceSpacing1" presStyleCnt="0"/>
      <dgm:spPr/>
    </dgm:pt>
    <dgm:pt modelId="{79194B7A-B80C-439F-960F-ED1F614A1991}" type="pres">
      <dgm:prSet presAssocID="{E50A6065-47DB-4CFA-ABC4-A8EA5C792A33}" presName="Accent1Text" presStyleLbl="node1" presStyleIdx="1" presStyleCnt="6" custAng="5400000" custLinFactX="-100000" custLinFactNeighborX="-175280" custLinFactNeighborY="92481"/>
      <dgm:spPr/>
    </dgm:pt>
    <dgm:pt modelId="{A858C883-C186-4DF4-9542-22D0439ACAC7}" type="pres">
      <dgm:prSet presAssocID="{E50A6065-47DB-4CFA-ABC4-A8EA5C792A33}" presName="spaceBetweenRectangles" presStyleCnt="0"/>
      <dgm:spPr/>
    </dgm:pt>
    <dgm:pt modelId="{96C31031-C01B-41FB-964F-2F8AF57F9556}" type="pres">
      <dgm:prSet presAssocID="{20DF6421-8717-4617-9282-4144B110784A}" presName="composite" presStyleCnt="0"/>
      <dgm:spPr/>
    </dgm:pt>
    <dgm:pt modelId="{AB8C624A-53C3-46A7-8FDB-FDEE218FA516}" type="pres">
      <dgm:prSet presAssocID="{20DF6421-8717-4617-9282-4144B110784A}" presName="Parent1" presStyleLbl="node1" presStyleIdx="2" presStyleCnt="6" custAng="5400000" custLinFactX="65443" custLinFactNeighborX="100000" custLinFactNeighborY="-84466">
        <dgm:presLayoutVars>
          <dgm:chMax val="1"/>
          <dgm:chPref val="1"/>
          <dgm:bulletEnabled val="1"/>
        </dgm:presLayoutVars>
      </dgm:prSet>
      <dgm:spPr/>
    </dgm:pt>
    <dgm:pt modelId="{5731CFC1-5502-4CB2-9CBE-BB89A2113512}" type="pres">
      <dgm:prSet presAssocID="{20DF6421-8717-4617-9282-4144B110784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019F1A2-1058-4AD1-AD5E-722ABF6167D8}" type="pres">
      <dgm:prSet presAssocID="{20DF6421-8717-4617-9282-4144B110784A}" presName="BalanceSpacing" presStyleCnt="0"/>
      <dgm:spPr/>
    </dgm:pt>
    <dgm:pt modelId="{D16D637C-D9EB-4CD5-A4E1-382EE3340316}" type="pres">
      <dgm:prSet presAssocID="{20DF6421-8717-4617-9282-4144B110784A}" presName="BalanceSpacing1" presStyleCnt="0"/>
      <dgm:spPr/>
    </dgm:pt>
    <dgm:pt modelId="{552ED372-8299-413C-915D-940D03BF93A5}" type="pres">
      <dgm:prSet presAssocID="{11B7EF1C-A434-458C-896F-53FB7A124D02}" presName="Accent1Text" presStyleLbl="node1" presStyleIdx="3" presStyleCnt="6" custAng="5400000" custLinFactNeighborX="82414" custLinFactNeighborY="6299"/>
      <dgm:spPr/>
    </dgm:pt>
    <dgm:pt modelId="{E90A57B2-F5E4-4538-BB6A-1AF5ECD11C1E}" type="pres">
      <dgm:prSet presAssocID="{11B7EF1C-A434-458C-896F-53FB7A124D02}" presName="spaceBetweenRectangles" presStyleCnt="0"/>
      <dgm:spPr/>
    </dgm:pt>
    <dgm:pt modelId="{CE73D8A9-B8EC-4EED-91D3-8E091AA2EC0A}" type="pres">
      <dgm:prSet presAssocID="{3C5C1C32-0437-4288-BE36-1282C88E46AF}" presName="composite" presStyleCnt="0"/>
      <dgm:spPr/>
    </dgm:pt>
    <dgm:pt modelId="{FF4E6950-B3CF-41CE-86CE-FDFAFB1C5515}" type="pres">
      <dgm:prSet presAssocID="{3C5C1C32-0437-4288-BE36-1282C88E46AF}" presName="Parent1" presStyleLbl="node1" presStyleIdx="4" presStyleCnt="6" custAng="5400000" custLinFactX="22542" custLinFactY="-24352" custLinFactNeighborX="100000" custLinFactNeighborY="-100000">
        <dgm:presLayoutVars>
          <dgm:chMax val="1"/>
          <dgm:chPref val="1"/>
          <dgm:bulletEnabled val="1"/>
        </dgm:presLayoutVars>
      </dgm:prSet>
      <dgm:spPr/>
    </dgm:pt>
    <dgm:pt modelId="{E98AB9DA-F1A2-4F48-9E1F-BCFE44CA6655}" type="pres">
      <dgm:prSet presAssocID="{3C5C1C32-0437-4288-BE36-1282C88E46AF}" presName="Childtext1" presStyleLbl="revTx" presStyleIdx="2" presStyleCnt="3" custLinFactNeighborX="1948" custLinFactNeighborY="-42088">
        <dgm:presLayoutVars>
          <dgm:chMax val="0"/>
          <dgm:chPref val="0"/>
          <dgm:bulletEnabled val="1"/>
        </dgm:presLayoutVars>
      </dgm:prSet>
      <dgm:spPr/>
    </dgm:pt>
    <dgm:pt modelId="{88D48A87-EC85-445B-9FE4-CF18873384E5}" type="pres">
      <dgm:prSet presAssocID="{3C5C1C32-0437-4288-BE36-1282C88E46AF}" presName="BalanceSpacing" presStyleCnt="0"/>
      <dgm:spPr/>
    </dgm:pt>
    <dgm:pt modelId="{1C58BC18-FAD2-498E-A533-AF76DBFC3E76}" type="pres">
      <dgm:prSet presAssocID="{3C5C1C32-0437-4288-BE36-1282C88E46AF}" presName="BalanceSpacing1" presStyleCnt="0"/>
      <dgm:spPr/>
    </dgm:pt>
    <dgm:pt modelId="{D62C80BD-B257-414A-9384-506CD6F59974}" type="pres">
      <dgm:prSet presAssocID="{B022F152-32A9-4B56-A461-D22FE855D2C0}" presName="Accent1Text" presStyleLbl="node1" presStyleIdx="5" presStyleCnt="6" custAng="5400000" custLinFactY="-69930" custLinFactNeighborX="-79379" custLinFactNeighborY="-100000"/>
      <dgm:spPr/>
    </dgm:pt>
  </dgm:ptLst>
  <dgm:cxnLst>
    <dgm:cxn modelId="{5658A326-85AC-4702-BBA9-7C4F727146E6}" srcId="{466BD436-A0FC-4181-A0B7-14407AC03A85}" destId="{20DF6421-8717-4617-9282-4144B110784A}" srcOrd="1" destOrd="0" parTransId="{4E4C9649-13CF-47E2-8905-8ED3A019938B}" sibTransId="{11B7EF1C-A434-458C-896F-53FB7A124D02}"/>
    <dgm:cxn modelId="{B046065D-45AD-4E14-A9AD-982C5DD47D4F}" type="presOf" srcId="{466BD436-A0FC-4181-A0B7-14407AC03A85}" destId="{D506F245-F7A7-48EE-B81D-420ECF60D77D}" srcOrd="0" destOrd="0" presId="urn:microsoft.com/office/officeart/2008/layout/AlternatingHexagons"/>
    <dgm:cxn modelId="{2CD27271-0AB0-400F-BC03-F9C971502B39}" type="presOf" srcId="{E50A6065-47DB-4CFA-ABC4-A8EA5C792A33}" destId="{79194B7A-B80C-439F-960F-ED1F614A1991}" srcOrd="0" destOrd="0" presId="urn:microsoft.com/office/officeart/2008/layout/AlternatingHexagons"/>
    <dgm:cxn modelId="{8F74EC89-5C59-4421-92E6-4AB32639F1FA}" srcId="{466BD436-A0FC-4181-A0B7-14407AC03A85}" destId="{3C5C1C32-0437-4288-BE36-1282C88E46AF}" srcOrd="2" destOrd="0" parTransId="{C123EE87-8CEB-4E84-AE5A-EB2453F0C2C8}" sibTransId="{B022F152-32A9-4B56-A461-D22FE855D2C0}"/>
    <dgm:cxn modelId="{D7AD888F-8C6D-4B1F-922A-77E92E93E6B7}" type="presOf" srcId="{B022F152-32A9-4B56-A461-D22FE855D2C0}" destId="{D62C80BD-B257-414A-9384-506CD6F59974}" srcOrd="0" destOrd="0" presId="urn:microsoft.com/office/officeart/2008/layout/AlternatingHexagons"/>
    <dgm:cxn modelId="{2C8CEBAE-5B25-42C9-A5F7-864014518A18}" srcId="{466BD436-A0FC-4181-A0B7-14407AC03A85}" destId="{4DBE6EA1-3EE6-4CF2-9B0C-BAED48CF1B0A}" srcOrd="0" destOrd="0" parTransId="{AB418593-046B-476F-B469-2444187A101F}" sibTransId="{E50A6065-47DB-4CFA-ABC4-A8EA5C792A33}"/>
    <dgm:cxn modelId="{05E782CD-A282-4E92-A9C6-E185DC356E64}" type="presOf" srcId="{11B7EF1C-A434-458C-896F-53FB7A124D02}" destId="{552ED372-8299-413C-915D-940D03BF93A5}" srcOrd="0" destOrd="0" presId="urn:microsoft.com/office/officeart/2008/layout/AlternatingHexagons"/>
    <dgm:cxn modelId="{CBEA34DA-49A0-4C5D-9287-B7FD8BFED5EE}" type="presOf" srcId="{20DF6421-8717-4617-9282-4144B110784A}" destId="{AB8C624A-53C3-46A7-8FDB-FDEE218FA516}" srcOrd="0" destOrd="0" presId="urn:microsoft.com/office/officeart/2008/layout/AlternatingHexagons"/>
    <dgm:cxn modelId="{34AC52F2-4770-4B5B-BE9A-78271102FC91}" type="presOf" srcId="{3C5C1C32-0437-4288-BE36-1282C88E46AF}" destId="{FF4E6950-B3CF-41CE-86CE-FDFAFB1C5515}" srcOrd="0" destOrd="0" presId="urn:microsoft.com/office/officeart/2008/layout/AlternatingHexagons"/>
    <dgm:cxn modelId="{230F10F6-316A-4E7C-B5A7-C27CB547CCAA}" type="presOf" srcId="{4DBE6EA1-3EE6-4CF2-9B0C-BAED48CF1B0A}" destId="{3405599E-7801-4371-A158-8E17FBA40BDE}" srcOrd="0" destOrd="0" presId="urn:microsoft.com/office/officeart/2008/layout/AlternatingHexagons"/>
    <dgm:cxn modelId="{7EADD796-4CBC-43F3-8640-738A10B3B713}" type="presParOf" srcId="{D506F245-F7A7-48EE-B81D-420ECF60D77D}" destId="{10F8D363-1137-48A5-866F-B56448B9CD55}" srcOrd="0" destOrd="0" presId="urn:microsoft.com/office/officeart/2008/layout/AlternatingHexagons"/>
    <dgm:cxn modelId="{A3340486-9881-4F72-B82A-1F77E8253FCB}" type="presParOf" srcId="{10F8D363-1137-48A5-866F-B56448B9CD55}" destId="{3405599E-7801-4371-A158-8E17FBA40BDE}" srcOrd="0" destOrd="0" presId="urn:microsoft.com/office/officeart/2008/layout/AlternatingHexagons"/>
    <dgm:cxn modelId="{D2149049-4826-4466-949A-A33BB72A46A3}" type="presParOf" srcId="{10F8D363-1137-48A5-866F-B56448B9CD55}" destId="{316B8D2A-8AD6-4C92-9804-8B5885F13091}" srcOrd="1" destOrd="0" presId="urn:microsoft.com/office/officeart/2008/layout/AlternatingHexagons"/>
    <dgm:cxn modelId="{69084FBF-9C3E-460B-9FCF-7085B17E9A87}" type="presParOf" srcId="{10F8D363-1137-48A5-866F-B56448B9CD55}" destId="{FA17AB99-8997-4E9F-AAAF-7A8C57BEA56E}" srcOrd="2" destOrd="0" presId="urn:microsoft.com/office/officeart/2008/layout/AlternatingHexagons"/>
    <dgm:cxn modelId="{B447DD4B-3139-4EF3-B344-56FD0FF4A108}" type="presParOf" srcId="{10F8D363-1137-48A5-866F-B56448B9CD55}" destId="{FFBF4580-0606-4881-A832-E5D7346DAE9F}" srcOrd="3" destOrd="0" presId="urn:microsoft.com/office/officeart/2008/layout/AlternatingHexagons"/>
    <dgm:cxn modelId="{184EB5D4-6E20-4188-9A18-6BD2DB4F5B6A}" type="presParOf" srcId="{10F8D363-1137-48A5-866F-B56448B9CD55}" destId="{79194B7A-B80C-439F-960F-ED1F614A1991}" srcOrd="4" destOrd="0" presId="urn:microsoft.com/office/officeart/2008/layout/AlternatingHexagons"/>
    <dgm:cxn modelId="{72791189-6093-433B-AB07-9D17D8A9F53B}" type="presParOf" srcId="{D506F245-F7A7-48EE-B81D-420ECF60D77D}" destId="{A858C883-C186-4DF4-9542-22D0439ACAC7}" srcOrd="1" destOrd="0" presId="urn:microsoft.com/office/officeart/2008/layout/AlternatingHexagons"/>
    <dgm:cxn modelId="{D4165806-C886-419B-AAF7-A9BF1A89851A}" type="presParOf" srcId="{D506F245-F7A7-48EE-B81D-420ECF60D77D}" destId="{96C31031-C01B-41FB-964F-2F8AF57F9556}" srcOrd="2" destOrd="0" presId="urn:microsoft.com/office/officeart/2008/layout/AlternatingHexagons"/>
    <dgm:cxn modelId="{17A2FB85-EB58-419C-9E4A-BE8C9F3640FE}" type="presParOf" srcId="{96C31031-C01B-41FB-964F-2F8AF57F9556}" destId="{AB8C624A-53C3-46A7-8FDB-FDEE218FA516}" srcOrd="0" destOrd="0" presId="urn:microsoft.com/office/officeart/2008/layout/AlternatingHexagons"/>
    <dgm:cxn modelId="{AB0A523F-11B3-4C91-93D6-F9CCDF79E2DF}" type="presParOf" srcId="{96C31031-C01B-41FB-964F-2F8AF57F9556}" destId="{5731CFC1-5502-4CB2-9CBE-BB89A2113512}" srcOrd="1" destOrd="0" presId="urn:microsoft.com/office/officeart/2008/layout/AlternatingHexagons"/>
    <dgm:cxn modelId="{3559955F-5F46-47FF-A20D-90CDC65C3F07}" type="presParOf" srcId="{96C31031-C01B-41FB-964F-2F8AF57F9556}" destId="{4019F1A2-1058-4AD1-AD5E-722ABF6167D8}" srcOrd="2" destOrd="0" presId="urn:microsoft.com/office/officeart/2008/layout/AlternatingHexagons"/>
    <dgm:cxn modelId="{5C78A17E-72EA-4403-ACE5-EEB97CF85DF0}" type="presParOf" srcId="{96C31031-C01B-41FB-964F-2F8AF57F9556}" destId="{D16D637C-D9EB-4CD5-A4E1-382EE3340316}" srcOrd="3" destOrd="0" presId="urn:microsoft.com/office/officeart/2008/layout/AlternatingHexagons"/>
    <dgm:cxn modelId="{BD195C83-1936-41AC-B5B2-E8EFC2136871}" type="presParOf" srcId="{96C31031-C01B-41FB-964F-2F8AF57F9556}" destId="{552ED372-8299-413C-915D-940D03BF93A5}" srcOrd="4" destOrd="0" presId="urn:microsoft.com/office/officeart/2008/layout/AlternatingHexagons"/>
    <dgm:cxn modelId="{21188C97-B9D4-46BA-B99E-1EAAE7AF2974}" type="presParOf" srcId="{D506F245-F7A7-48EE-B81D-420ECF60D77D}" destId="{E90A57B2-F5E4-4538-BB6A-1AF5ECD11C1E}" srcOrd="3" destOrd="0" presId="urn:microsoft.com/office/officeart/2008/layout/AlternatingHexagons"/>
    <dgm:cxn modelId="{B6FEAB13-E425-4608-B83E-59D1169E0711}" type="presParOf" srcId="{D506F245-F7A7-48EE-B81D-420ECF60D77D}" destId="{CE73D8A9-B8EC-4EED-91D3-8E091AA2EC0A}" srcOrd="4" destOrd="0" presId="urn:microsoft.com/office/officeart/2008/layout/AlternatingHexagons"/>
    <dgm:cxn modelId="{9294EDEE-28D8-4DB1-8010-F27F8DCBADCC}" type="presParOf" srcId="{CE73D8A9-B8EC-4EED-91D3-8E091AA2EC0A}" destId="{FF4E6950-B3CF-41CE-86CE-FDFAFB1C5515}" srcOrd="0" destOrd="0" presId="urn:microsoft.com/office/officeart/2008/layout/AlternatingHexagons"/>
    <dgm:cxn modelId="{53524FB4-3CA0-4FDE-8D68-947ECEB54ED1}" type="presParOf" srcId="{CE73D8A9-B8EC-4EED-91D3-8E091AA2EC0A}" destId="{E98AB9DA-F1A2-4F48-9E1F-BCFE44CA6655}" srcOrd="1" destOrd="0" presId="urn:microsoft.com/office/officeart/2008/layout/AlternatingHexagons"/>
    <dgm:cxn modelId="{96ADB0EE-393A-48D1-9690-549D5EFE2944}" type="presParOf" srcId="{CE73D8A9-B8EC-4EED-91D3-8E091AA2EC0A}" destId="{88D48A87-EC85-445B-9FE4-CF18873384E5}" srcOrd="2" destOrd="0" presId="urn:microsoft.com/office/officeart/2008/layout/AlternatingHexagons"/>
    <dgm:cxn modelId="{4B0AEBE3-189A-45E4-9399-FA6A9FB1ABF3}" type="presParOf" srcId="{CE73D8A9-B8EC-4EED-91D3-8E091AA2EC0A}" destId="{1C58BC18-FAD2-498E-A533-AF76DBFC3E76}" srcOrd="3" destOrd="0" presId="urn:microsoft.com/office/officeart/2008/layout/AlternatingHexagons"/>
    <dgm:cxn modelId="{2AA01F3D-913A-4ECB-8274-92B9D82BBBDF}" type="presParOf" srcId="{CE73D8A9-B8EC-4EED-91D3-8E091AA2EC0A}" destId="{D62C80BD-B257-414A-9384-506CD6F5997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5599E-7801-4371-A158-8E17FBA40BDE}">
      <dsp:nvSpPr>
        <dsp:cNvPr id="0" name=""/>
        <dsp:cNvSpPr/>
      </dsp:nvSpPr>
      <dsp:spPr>
        <a:xfrm rot="10800000">
          <a:off x="1911830" y="1059345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Investment Planning</a:t>
          </a:r>
        </a:p>
      </dsp:txBody>
      <dsp:txXfrm rot="-5400000">
        <a:off x="2317199" y="1242923"/>
        <a:ext cx="1210298" cy="1391147"/>
      </dsp:txXfrm>
    </dsp:sp>
    <dsp:sp modelId="{316B8D2A-8AD6-4C92-9804-8B5885F13091}">
      <dsp:nvSpPr>
        <dsp:cNvPr id="0" name=""/>
        <dsp:cNvSpPr/>
      </dsp:nvSpPr>
      <dsp:spPr>
        <a:xfrm>
          <a:off x="1018602" y="407156"/>
          <a:ext cx="2182720" cy="12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94B7A-B80C-439F-960F-ED1F614A1991}">
      <dsp:nvSpPr>
        <dsp:cNvPr id="0" name=""/>
        <dsp:cNvSpPr/>
      </dsp:nvSpPr>
      <dsp:spPr>
        <a:xfrm rot="10800000">
          <a:off x="201424" y="2003392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75000"/>
            <a:alpha val="8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Retirement Planning</a:t>
          </a:r>
        </a:p>
      </dsp:txBody>
      <dsp:txXfrm rot="-5400000">
        <a:off x="606793" y="2186970"/>
        <a:ext cx="1210298" cy="1391147"/>
      </dsp:txXfrm>
    </dsp:sp>
    <dsp:sp modelId="{AB8C624A-53C3-46A7-8FDB-FDEE218FA516}">
      <dsp:nvSpPr>
        <dsp:cNvPr id="0" name=""/>
        <dsp:cNvSpPr/>
      </dsp:nvSpPr>
      <dsp:spPr>
        <a:xfrm rot="10800000">
          <a:off x="7004822" y="142683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75000"/>
            <a:alpha val="7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Estate Planning</a:t>
          </a:r>
        </a:p>
      </dsp:txBody>
      <dsp:txXfrm rot="-5400000">
        <a:off x="7410191" y="326261"/>
        <a:ext cx="1210298" cy="1391147"/>
      </dsp:txXfrm>
    </dsp:sp>
    <dsp:sp modelId="{5731CFC1-5502-4CB2-9CBE-BB89A2113512}">
      <dsp:nvSpPr>
        <dsp:cNvPr id="0" name=""/>
        <dsp:cNvSpPr/>
      </dsp:nvSpPr>
      <dsp:spPr>
        <a:xfrm>
          <a:off x="6038859" y="2122613"/>
          <a:ext cx="2255477" cy="12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ED372-8299-413C-915D-940D03BF93A5}">
      <dsp:nvSpPr>
        <dsp:cNvPr id="0" name=""/>
        <dsp:cNvSpPr/>
      </dsp:nvSpPr>
      <dsp:spPr>
        <a:xfrm rot="10800000">
          <a:off x="3645954" y="1977078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rgbClr val="BB7598">
            <a:alpha val="65882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Financial Position</a:t>
          </a:r>
        </a:p>
      </dsp:txBody>
      <dsp:txXfrm rot="-5400000">
        <a:off x="4051323" y="2160656"/>
        <a:ext cx="1210298" cy="1391147"/>
      </dsp:txXfrm>
    </dsp:sp>
    <dsp:sp modelId="{FF4E6950-B3CF-41CE-86CE-FDFAFB1C5515}">
      <dsp:nvSpPr>
        <dsp:cNvPr id="0" name=""/>
        <dsp:cNvSpPr/>
      </dsp:nvSpPr>
      <dsp:spPr>
        <a:xfrm rot="10800000">
          <a:off x="5297372" y="1052029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rgbClr val="002060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Protection Planning</a:t>
          </a:r>
        </a:p>
      </dsp:txBody>
      <dsp:txXfrm rot="-5400000">
        <a:off x="5702741" y="1235607"/>
        <a:ext cx="1210298" cy="1391147"/>
      </dsp:txXfrm>
    </dsp:sp>
    <dsp:sp modelId="{E98AB9DA-F1A2-4F48-9E1F-BCFE44CA6655}">
      <dsp:nvSpPr>
        <dsp:cNvPr id="0" name=""/>
        <dsp:cNvSpPr/>
      </dsp:nvSpPr>
      <dsp:spPr>
        <a:xfrm>
          <a:off x="1061122" y="3327701"/>
          <a:ext cx="2182720" cy="12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C80BD-B257-414A-9384-506CD6F59974}">
      <dsp:nvSpPr>
        <dsp:cNvPr id="0" name=""/>
        <dsp:cNvSpPr/>
      </dsp:nvSpPr>
      <dsp:spPr>
        <a:xfrm rot="10800000">
          <a:off x="3645956" y="130881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Tax Planning</a:t>
          </a:r>
        </a:p>
      </dsp:txBody>
      <dsp:txXfrm rot="-5400000">
        <a:off x="4051325" y="314459"/>
        <a:ext cx="1210298" cy="1391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98465BA-A6D0-46BB-9AF5-5ABC123C8CA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1169988"/>
            <a:ext cx="49593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3882738-13BF-4567-9131-381C54391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1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3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1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7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5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2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2011"/>
            <a:ext cx="91440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2310"/>
            <a:ext cx="9144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3808"/>
            <a:ext cx="262890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3808"/>
            <a:ext cx="7734300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6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37705"/>
            <a:ext cx="105156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201393"/>
            <a:ext cx="105156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4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3810"/>
            <a:ext cx="1051560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05318"/>
            <a:ext cx="5157787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39085"/>
            <a:ext cx="5157787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05318"/>
            <a:ext cx="5183188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39085"/>
            <a:ext cx="5183188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0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19082"/>
            <a:ext cx="617220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19082"/>
            <a:ext cx="617220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8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3810"/>
            <a:ext cx="105156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9042"/>
            <a:ext cx="105156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A726-B338-4C9F-B8F5-2E5757B81B3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203864"/>
            <a:ext cx="41148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0301BA-49A3-43DC-B26B-985551EAF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4157778"/>
              </p:ext>
            </p:extLst>
          </p:nvPr>
        </p:nvGraphicFramePr>
        <p:xfrm>
          <a:off x="1235087" y="2453114"/>
          <a:ext cx="9312940" cy="54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2C797E0-CFB2-4663-8B19-5109538E205B}"/>
              </a:ext>
            </a:extLst>
          </p:cNvPr>
          <p:cNvSpPr/>
          <p:nvPr/>
        </p:nvSpPr>
        <p:spPr>
          <a:xfrm>
            <a:off x="1976538" y="1529783"/>
            <a:ext cx="8238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</a:rPr>
              <a:t>Six Areas of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</a:rPr>
              <a:t>Financial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</a:rPr>
              <a:t>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2F72BC-AD12-49CB-B30B-B56728F612A5}"/>
              </a:ext>
            </a:extLst>
          </p:cNvPr>
          <p:cNvSpPr txBox="1"/>
          <p:nvPr/>
        </p:nvSpPr>
        <p:spPr>
          <a:xfrm>
            <a:off x="2961465" y="6532317"/>
            <a:ext cx="626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Securities &amp; advisory services offered through SagePoint Financial, Inc.(SPF), member FINRA/SIPC. SPF is separately owned and other entities and/or marketing names, products or services referenced here are independent of SPF.</a:t>
            </a:r>
            <a:endParaRPr lang="en-US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508692-6EEA-42F1-8F89-F1353DF15BB3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6957"/>
            <a:ext cx="7163435" cy="1146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325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6ECC59-D69F-42F1-A4E7-8A9F3AFC8F9C}"/>
              </a:ext>
            </a:extLst>
          </p:cNvPr>
          <p:cNvSpPr/>
          <p:nvPr/>
        </p:nvSpPr>
        <p:spPr>
          <a:xfrm>
            <a:off x="1731903" y="479589"/>
            <a:ext cx="8468344" cy="92333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</a:rPr>
              <a:t>Six Areas of Financial Review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3EC8AA-243C-479A-ADB6-3CBFA3CAE8A8}"/>
              </a:ext>
            </a:extLst>
          </p:cNvPr>
          <p:cNvSpPr/>
          <p:nvPr/>
        </p:nvSpPr>
        <p:spPr>
          <a:xfrm>
            <a:off x="3764394" y="1422596"/>
            <a:ext cx="2214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Investment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Planning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CF81A3-310F-4C5A-B833-11CF9450EAF2}"/>
              </a:ext>
            </a:extLst>
          </p:cNvPr>
          <p:cNvSpPr/>
          <p:nvPr/>
        </p:nvSpPr>
        <p:spPr>
          <a:xfrm>
            <a:off x="2430300" y="1424174"/>
            <a:ext cx="123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</a:rPr>
              <a:t>Protection</a:t>
            </a:r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Planning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3881AF-16CA-494F-BD8D-DD596B398148}"/>
              </a:ext>
            </a:extLst>
          </p:cNvPr>
          <p:cNvSpPr/>
          <p:nvPr/>
        </p:nvSpPr>
        <p:spPr>
          <a:xfrm>
            <a:off x="230232" y="1421672"/>
            <a:ext cx="1921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Financial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Position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BCEC82-CDBB-42EE-BE7D-2405C5B76FD0}"/>
              </a:ext>
            </a:extLst>
          </p:cNvPr>
          <p:cNvSpPr/>
          <p:nvPr/>
        </p:nvSpPr>
        <p:spPr>
          <a:xfrm>
            <a:off x="4121691" y="2143766"/>
            <a:ext cx="1506526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Asset allocation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Liquidity incorporation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Company equity programs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Investment fees analysis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Risk tolerance customization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Tax efficiency designs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Diversification strategies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40FFE70-C5CD-4EB7-A22E-DE2D7D532A68}"/>
              </a:ext>
            </a:extLst>
          </p:cNvPr>
          <p:cNvSpPr/>
          <p:nvPr/>
        </p:nvSpPr>
        <p:spPr>
          <a:xfrm>
            <a:off x="2279678" y="2143765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Insurance needs analysis/policy evaluation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Life insurance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Disability options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Long-term care preparation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Umbrella/ liability insulation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 Medical/Health coverages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Property &amp; casualty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2E164C-4EB8-4942-A569-77305CDF191E}"/>
              </a:ext>
            </a:extLst>
          </p:cNvPr>
          <p:cNvSpPr/>
          <p:nvPr/>
        </p:nvSpPr>
        <p:spPr>
          <a:xfrm>
            <a:off x="437660" y="2143765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 rtlCol="0" anchor="t"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/>
              <a:t>Net worth</a:t>
            </a:r>
          </a:p>
          <a:p>
            <a:endParaRPr lang="en-US" sz="105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/>
              <a:t>Cash flow management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/>
              <a:t>Cash reserve strategies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050" b="1" dirty="0"/>
              <a:t>Debt management</a:t>
            </a:r>
          </a:p>
          <a:p>
            <a:pPr marL="168275" indent="-168275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050" b="1" dirty="0"/>
              <a:t>Goal setting</a:t>
            </a:r>
          </a:p>
          <a:p>
            <a:pPr marL="168275" indent="-168275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050" b="1" dirty="0"/>
              <a:t>Savings strategies</a:t>
            </a:r>
          </a:p>
          <a:p>
            <a:pPr marL="168275" indent="-168275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050" b="1" dirty="0"/>
              <a:t>Business value improvement</a:t>
            </a:r>
          </a:p>
          <a:p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A15CA05-0F59-4564-8680-75F278A541C9}"/>
              </a:ext>
            </a:extLst>
          </p:cNvPr>
          <p:cNvSpPr/>
          <p:nvPr/>
        </p:nvSpPr>
        <p:spPr>
          <a:xfrm>
            <a:off x="675656" y="6818719"/>
            <a:ext cx="11001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Securities &amp; advisory services offered through SagePoint Financial, Inc.(SPF), member FINRA/SIPC. SPF is separately owned and other entities and/or marketing names, products or services referenced here are independent of SPF.</a:t>
            </a:r>
          </a:p>
          <a:p>
            <a:endParaRPr lang="en-US" sz="1000" i="1" dirty="0"/>
          </a:p>
          <a:p>
            <a:r>
              <a:rPr lang="en-US" sz="1000" i="1" dirty="0"/>
              <a:t>Neither </a:t>
            </a:r>
            <a:r>
              <a:rPr lang="en-US" sz="1000" i="1" dirty="0" err="1"/>
              <a:t>SagePoint</a:t>
            </a:r>
            <a:r>
              <a:rPr lang="en-US" sz="1000" i="1" dirty="0"/>
              <a:t> Financial, INC., nor its registered representatives or employees, provide tax or legal services.  Investing involves risk including the potential loss of principal.</a:t>
            </a:r>
            <a:endParaRPr lang="en-US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9AA427-2A14-48AB-BC5B-E2FB6CCF965E}"/>
              </a:ext>
            </a:extLst>
          </p:cNvPr>
          <p:cNvSpPr/>
          <p:nvPr/>
        </p:nvSpPr>
        <p:spPr>
          <a:xfrm>
            <a:off x="6212632" y="1424175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Tax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08E00-B3E2-4940-95A0-82D8AA0A8738}"/>
              </a:ext>
            </a:extLst>
          </p:cNvPr>
          <p:cNvSpPr/>
          <p:nvPr/>
        </p:nvSpPr>
        <p:spPr>
          <a:xfrm>
            <a:off x="8122715" y="1478687"/>
            <a:ext cx="1313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Retirement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27B8F5-B86F-4F6E-90D6-BF428A159051}"/>
              </a:ext>
            </a:extLst>
          </p:cNvPr>
          <p:cNvSpPr/>
          <p:nvPr/>
        </p:nvSpPr>
        <p:spPr>
          <a:xfrm>
            <a:off x="10335723" y="1472257"/>
            <a:ext cx="1013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Estate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B22C8F-205C-4002-B16E-E75B29330DBF}"/>
              </a:ext>
            </a:extLst>
          </p:cNvPr>
          <p:cNvSpPr/>
          <p:nvPr/>
        </p:nvSpPr>
        <p:spPr>
          <a:xfrm>
            <a:off x="5966078" y="2143766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sz="11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    Tax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1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Tax deferral</a:t>
            </a:r>
          </a:p>
          <a:p>
            <a:pPr lvl="0"/>
            <a:endParaRPr lang="en-US" sz="11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Tax diversification</a:t>
            </a:r>
          </a:p>
          <a:p>
            <a:pPr lvl="0"/>
            <a:endParaRPr lang="en-US" sz="11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Non-qualified investments</a:t>
            </a:r>
          </a:p>
          <a:p>
            <a:pPr lvl="0"/>
            <a:endParaRPr lang="en-US" sz="11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Distribution strategies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1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Tax-free income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1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Business structure</a:t>
            </a:r>
          </a:p>
          <a:p>
            <a:pPr lvl="0"/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E8CA21-8326-4370-A128-261D063263E7}"/>
              </a:ext>
            </a:extLst>
          </p:cNvPr>
          <p:cNvSpPr/>
          <p:nvPr/>
        </p:nvSpPr>
        <p:spPr>
          <a:xfrm>
            <a:off x="8026010" y="2143767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0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   Qualified</a:t>
            </a:r>
          </a:p>
          <a:p>
            <a:r>
              <a:rPr lang="en-US" sz="1050" b="1" dirty="0">
                <a:solidFill>
                  <a:prstClr val="black"/>
                </a:solidFill>
              </a:rPr>
              <a:t>         investments</a:t>
            </a:r>
          </a:p>
          <a:p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Pensions/defined benefits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401Ks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IRAs</a:t>
            </a:r>
          </a:p>
          <a:p>
            <a:pPr lvl="0"/>
            <a:r>
              <a:rPr lang="en-US" sz="1050" b="1" dirty="0">
                <a:solidFill>
                  <a:prstClr val="black"/>
                </a:solidFill>
              </a:rPr>
              <a:t>         *Traditional</a:t>
            </a:r>
          </a:p>
          <a:p>
            <a:pPr lvl="0"/>
            <a:r>
              <a:rPr lang="en-US" sz="1050" b="1" dirty="0">
                <a:solidFill>
                  <a:prstClr val="black"/>
                </a:solidFill>
              </a:rPr>
              <a:t>         *Roth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Pre-59 strategies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Volatility buffers</a:t>
            </a:r>
          </a:p>
          <a:p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00" b="1" dirty="0">
                <a:solidFill>
                  <a:prstClr val="black"/>
                </a:solidFill>
              </a:rPr>
              <a:t>Medicare/Medigap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50" b="1" dirty="0">
                <a:solidFill>
                  <a:prstClr val="black"/>
                </a:solidFill>
              </a:rPr>
              <a:t>Social security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105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05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05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813BB5-F94F-47BB-B22F-EEBC271A2D9F}"/>
              </a:ext>
            </a:extLst>
          </p:cNvPr>
          <p:cNvSpPr/>
          <p:nvPr/>
        </p:nvSpPr>
        <p:spPr>
          <a:xfrm>
            <a:off x="10103604" y="2143766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Capital transfer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Asset ownership issues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Trusts &amp; trust funding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Wills &amp; documents</a:t>
            </a:r>
          </a:p>
          <a:p>
            <a:pPr marL="233363" indent="-233363"/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Special needs and/or minor dependents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Business exit and succession planning</a:t>
            </a:r>
          </a:p>
          <a:p>
            <a:pPr marL="233363" indent="-233363"/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Estate liquidity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6E6BA7-A208-4E31-9D6C-B10E528EC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6" y="0"/>
            <a:ext cx="1807289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7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4908</TotalTime>
  <Words>268</Words>
  <Application>Microsoft Office PowerPoint</Application>
  <PresentationFormat>Custom</PresentationFormat>
  <Paragraphs>131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 Financial</dc:creator>
  <cp:lastModifiedBy>Steve Karp</cp:lastModifiedBy>
  <cp:revision>22</cp:revision>
  <cp:lastPrinted>2019-02-05T22:09:33Z</cp:lastPrinted>
  <dcterms:created xsi:type="dcterms:W3CDTF">2018-12-12T14:47:57Z</dcterms:created>
  <dcterms:modified xsi:type="dcterms:W3CDTF">2019-02-14T22:04:04Z</dcterms:modified>
</cp:coreProperties>
</file>